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Begeleiden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3</a:t>
            </a:r>
          </a:p>
        </p:txBody>
      </p:sp>
    </p:spTree>
    <p:extLst>
      <p:ext uri="{BB962C8B-B14F-4D97-AF65-F5344CB8AC3E}">
        <p14:creationId xmlns:p14="http://schemas.microsoft.com/office/powerpoint/2010/main" val="1620526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Lesindeling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 gaan paragraaf 1.2 klassikaal doorlezen.</a:t>
            </a:r>
          </a:p>
          <a:p>
            <a:r>
              <a:rPr lang="nl-NL" dirty="0"/>
              <a:t>Jullie gaan de beginsituatie vaststellen van Kimberly uit de documentaire.</a:t>
            </a:r>
          </a:p>
          <a:p>
            <a:r>
              <a:rPr lang="nl-NL" dirty="0"/>
              <a:t>Jullie maken 1 opdracht aan de hand van de SMART-methode.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6974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SMART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Welke van de onderstaande doelen is SMART? </a:t>
            </a:r>
          </a:p>
          <a:p>
            <a:r>
              <a:rPr lang="nl-NL" dirty="0"/>
              <a:t>1) Het doel is de groep actief te laten bewegen op bewegingsactiviteit</a:t>
            </a:r>
          </a:p>
          <a:p>
            <a:r>
              <a:rPr lang="nl-NL" dirty="0"/>
              <a:t>2) Een gezellige avond hebben met de groep</a:t>
            </a:r>
          </a:p>
          <a:p>
            <a:r>
              <a:rPr lang="nl-NL" dirty="0"/>
              <a:t>3) Mark is over 5 weken 6 kilo afgevallen. </a:t>
            </a:r>
          </a:p>
          <a:p>
            <a:r>
              <a:rPr lang="nl-NL" dirty="0"/>
              <a:t>4) Regelmatig beweging aanbieden</a:t>
            </a:r>
          </a:p>
          <a:p>
            <a:r>
              <a:rPr lang="nl-NL" dirty="0"/>
              <a:t>5) Het doel is de groep actief te laten bewegen op bewegingsactiviteit</a:t>
            </a:r>
          </a:p>
          <a:p>
            <a:r>
              <a:rPr lang="nl-NL" dirty="0"/>
              <a:t>6) Hester eet over 3 weken een boterham die in kleine stukjes is gesneden.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9633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Jullie gaan zo een aflevering kijken van vier handen op een buik. De aflevering gaat over Kimberly. </a:t>
            </a:r>
          </a:p>
          <a:p>
            <a:r>
              <a:rPr lang="nl-NL" dirty="0"/>
              <a:t>Jullie gaan 25 minuten van deze aflevering bekijken en ik wil dat jullie aan de hand van jullie observaties de beginsituatie vaststellen en een SMART doel voor Kimberly schrijven. </a:t>
            </a:r>
          </a:p>
          <a:p>
            <a:r>
              <a:rPr lang="nl-NL" dirty="0"/>
              <a:t>https://www.youtube.com/watch?v=j7P0wqrWjmI</a:t>
            </a:r>
          </a:p>
          <a:p>
            <a:r>
              <a:rPr lang="nl-NL" dirty="0"/>
              <a:t>De doelen worden klassikaal besproken.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689405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68</TotalTime>
  <Words>179</Words>
  <Application>Microsoft Office PowerPoint</Application>
  <PresentationFormat>Breedbeeld</PresentationFormat>
  <Paragraphs>19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Corbel</vt:lpstr>
      <vt:lpstr>Parallax</vt:lpstr>
      <vt:lpstr>Begeleiden</vt:lpstr>
      <vt:lpstr>Lesindeling</vt:lpstr>
      <vt:lpstr>Opdracht SMART</vt:lpstr>
      <vt:lpstr>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Begeleiden</dc:title>
  <dc:creator>Anne Westera</dc:creator>
  <cp:lastModifiedBy>Carlien Solle</cp:lastModifiedBy>
  <cp:revision>10</cp:revision>
  <dcterms:created xsi:type="dcterms:W3CDTF">2016-11-28T18:57:11Z</dcterms:created>
  <dcterms:modified xsi:type="dcterms:W3CDTF">2018-02-05T13:36:01Z</dcterms:modified>
</cp:coreProperties>
</file>